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8"/>
  </p:notesMasterIdLst>
  <p:sldIdLst>
    <p:sldId id="861" r:id="rId2"/>
    <p:sldId id="1042" r:id="rId3"/>
    <p:sldId id="1028" r:id="rId4"/>
    <p:sldId id="1050" r:id="rId5"/>
    <p:sldId id="1049" r:id="rId6"/>
    <p:sldId id="1051" r:id="rId7"/>
  </p:sldIdLst>
  <p:sldSz cx="9144000" cy="5715000" type="screen16x10"/>
  <p:notesSz cx="6724650" cy="9866313"/>
  <p:embeddedFontLst>
    <p:embeddedFont>
      <p:font typeface="Comic Sans MS" panose="030F0902030302020204" pitchFamily="66" charset="0"/>
      <p:regular r:id="rId9"/>
    </p:embeddedFont>
    <p:embeddedFont>
      <p:font typeface="Snap ITC" pitchFamily="82" charset="77"/>
      <p:regular r:id="rId10"/>
    </p:embeddedFont>
  </p:embeddedFontLst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BC"/>
    <a:srgbClr val="FFFFE0"/>
    <a:srgbClr val="E7FFBD"/>
    <a:srgbClr val="D0FF7E"/>
    <a:srgbClr val="BAEFE3"/>
    <a:srgbClr val="FFFF00"/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82506" autoAdjust="0"/>
  </p:normalViewPr>
  <p:slideViewPr>
    <p:cSldViewPr>
      <p:cViewPr varScale="1">
        <p:scale>
          <a:sx n="203" d="100"/>
          <a:sy n="203" d="100"/>
        </p:scale>
        <p:origin x="1080" y="17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6/21/24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70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693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1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14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043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15:1-10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1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405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6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 the tax collectors and sinners were all drawing near to hear him.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Pharisees and the scribes grumbled, saying, “This man receives sinners and eats with them.”</a:t>
            </a:r>
            <a:r>
              <a:rPr lang="en-AU" sz="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en-AU" sz="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he told them this parable: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“What man of you, having a hundred sheep, if he has lost one of them, does not leave the ninety-nine in the open country, and go after the one that is lost, until he finds it?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he has found it, he lays it on his shoulders, rejoicing. 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he comes home, he calls together his friends and his neighbours, saying to them, ‘Rejoice with me, for I have found my sheep that was lost.’ </a:t>
            </a:r>
            <a:r>
              <a:rPr lang="en-AU" sz="26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2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 so, I tell you, there will be more joy in heaven over one sinner who repents than over ninety-nine righteous persons who need no repentance. </a:t>
            </a:r>
            <a:endParaRPr lang="en-AU" sz="2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7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3383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“Or what woman, having ten silver coins, if she loses one coin, does not light a lamp and sweep the house and seek diligently until she finds it?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she has found it, she calls together her friends and neighbours, saying, ‘Rejoice with me, for I have found the coin that I had lost.’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 so, I tell you, there is joy before the angels of God over one sinner who repents.”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934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611560" y="2559197"/>
            <a:ext cx="781236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“What man of you, having a hundred sheep, if he has lost one of them, does not leave the ninety-nine in the open country, and go after the one that is lost, until he finds it?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he has found it, he lays it on his shoulders, rejoicing.  </a:t>
            </a:r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6 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when he comes home, he calls together his friends and his neighbours, saying to them, ‘Rejoice with me, for I have found my sheep that was lost.’</a:t>
            </a:r>
            <a:r>
              <a:rPr lang="en-AU" sz="1600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7E7164-A44F-F795-9234-E24460F90DEB}"/>
              </a:ext>
            </a:extLst>
          </p:cNvPr>
          <p:cNvSpPr txBox="1"/>
          <p:nvPr/>
        </p:nvSpPr>
        <p:spPr>
          <a:xfrm>
            <a:off x="9101" y="17758"/>
            <a:ext cx="91348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when The Lost is Found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E3073-F95D-2344-07AE-9257BC9A0481}"/>
              </a:ext>
            </a:extLst>
          </p:cNvPr>
          <p:cNvSpPr txBox="1"/>
          <p:nvPr/>
        </p:nvSpPr>
        <p:spPr>
          <a:xfrm>
            <a:off x="9101" y="402981"/>
            <a:ext cx="91257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Scribes &amp; Pharisees criticised Jesus because He met with (and ate with) Sinners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1B6A17-B24C-5AF1-2997-9581108B6826}"/>
              </a:ext>
            </a:extLst>
          </p:cNvPr>
          <p:cNvSpPr txBox="1"/>
          <p:nvPr/>
        </p:nvSpPr>
        <p:spPr>
          <a:xfrm>
            <a:off x="0" y="739876"/>
            <a:ext cx="75243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The question of the missing sheep.    Would you do this???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F76DE-191F-A211-0548-6BEFCA732732}"/>
              </a:ext>
            </a:extLst>
          </p:cNvPr>
          <p:cNvSpPr txBox="1"/>
          <p:nvPr/>
        </p:nvSpPr>
        <p:spPr>
          <a:xfrm>
            <a:off x="107504" y="1016756"/>
            <a:ext cx="9021132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the 99 to go and save the one?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Maybe, but only for a short while.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until you find it?</a:t>
            </a:r>
            <a:r>
              <a:rPr lang="en-AU" dirty="0">
                <a:solidFill>
                  <a:srgbClr val="FFFFE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Probably not.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it home on your shoulders?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 if a lamb, but not an adult sheep.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Rejoicing?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Yes.  Very happy that the lost is found.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 the neighbours to celebrate the finding of the lost? 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silly!  Nobody does that.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B63E85-AE1C-03DF-5B7A-8F47A4D97AC1}"/>
              </a:ext>
            </a:extLst>
          </p:cNvPr>
          <p:cNvSpPr txBox="1"/>
          <p:nvPr/>
        </p:nvSpPr>
        <p:spPr>
          <a:xfrm>
            <a:off x="508606" y="4693147"/>
            <a:ext cx="8126787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setting up a contrast.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not like us.  God had a great passion for the lost that many cannot comprehend.</a:t>
            </a:r>
          </a:p>
        </p:txBody>
      </p:sp>
    </p:spTree>
    <p:extLst>
      <p:ext uri="{BB962C8B-B14F-4D97-AF65-F5344CB8AC3E}">
        <p14:creationId xmlns:p14="http://schemas.microsoft.com/office/powerpoint/2010/main" val="210409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 uiExpand="1" build="p"/>
      <p:bldP spid="3" grpId="0"/>
      <p:bldP spid="5" grpId="0" uiExpand="1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431539" y="3568422"/>
            <a:ext cx="828092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I tell you, there will be more joy in heaven over one sinner who repents than over ninety-nine righteous persons who need no repentance.</a:t>
            </a:r>
          </a:p>
          <a:p>
            <a:pPr algn="ctr"/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I tell you, there is joy before the angels of God over one sinner who repents.”</a:t>
            </a:r>
            <a:r>
              <a:rPr lang="en-AU" sz="1600" dirty="0"/>
              <a:t>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7E7164-A44F-F795-9234-E24460F90DEB}"/>
              </a:ext>
            </a:extLst>
          </p:cNvPr>
          <p:cNvSpPr txBox="1"/>
          <p:nvPr/>
        </p:nvSpPr>
        <p:spPr>
          <a:xfrm>
            <a:off x="9101" y="17758"/>
            <a:ext cx="91348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when The Lost is Found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E3073-F95D-2344-07AE-9257BC9A0481}"/>
              </a:ext>
            </a:extLst>
          </p:cNvPr>
          <p:cNvSpPr txBox="1"/>
          <p:nvPr/>
        </p:nvSpPr>
        <p:spPr>
          <a:xfrm>
            <a:off x="9101" y="402981"/>
            <a:ext cx="91257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Scribes &amp; Pharisees criticised Jesus because He met with (and ate with) Sinners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1B6A17-B24C-5AF1-2997-9581108B6826}"/>
              </a:ext>
            </a:extLst>
          </p:cNvPr>
          <p:cNvSpPr txBox="1"/>
          <p:nvPr/>
        </p:nvSpPr>
        <p:spPr>
          <a:xfrm>
            <a:off x="0" y="739876"/>
            <a:ext cx="75243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The question of the missing sheep.    Would you do this???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F76DE-191F-A211-0548-6BEFCA732732}"/>
              </a:ext>
            </a:extLst>
          </p:cNvPr>
          <p:cNvSpPr txBox="1"/>
          <p:nvPr/>
        </p:nvSpPr>
        <p:spPr>
          <a:xfrm>
            <a:off x="107504" y="1016756"/>
            <a:ext cx="9021132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Leave the 99 to go and save the one?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Maybe, but only for a short while.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until you find it?</a:t>
            </a:r>
            <a:r>
              <a:rPr lang="en-AU" dirty="0">
                <a:solidFill>
                  <a:srgbClr val="FFFFE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Probably not.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it home on your shoulders?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Maybe if a lamb, but not an adult sheep.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Rejoicing?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Yes.  Very happy that the lost is found.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 the neighbours to celebrate the finding of the lost? 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silly!  Nobody does that.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B63E85-AE1C-03DF-5B7A-8F47A4D97AC1}"/>
              </a:ext>
            </a:extLst>
          </p:cNvPr>
          <p:cNvSpPr txBox="1"/>
          <p:nvPr/>
        </p:nvSpPr>
        <p:spPr>
          <a:xfrm>
            <a:off x="508606" y="4417431"/>
            <a:ext cx="8126787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setting up a contrast.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not like us.  God had a great passion for the lost that many cannot comprehend.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in Heaven over One Sinner who repents, is beyond expectation &amp; reason.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D791B1-2A2D-E573-FB51-E166930CA3AE}"/>
              </a:ext>
            </a:extLst>
          </p:cNvPr>
          <p:cNvSpPr txBox="1"/>
          <p:nvPr/>
        </p:nvSpPr>
        <p:spPr>
          <a:xfrm>
            <a:off x="12526" y="2393312"/>
            <a:ext cx="75243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The question of the missing coin.    Would you do this???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5F1D8E-0475-3C60-D6FF-0DED1AF3DE5D}"/>
              </a:ext>
            </a:extLst>
          </p:cNvPr>
          <p:cNvSpPr txBox="1"/>
          <p:nvPr/>
        </p:nvSpPr>
        <p:spPr>
          <a:xfrm>
            <a:off x="122868" y="2688323"/>
            <a:ext cx="9021132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for the missing coin?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 at finding it?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 the neighbours to celebrate the finding of the lost? 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silly!  Nobody does that.</a:t>
            </a:r>
          </a:p>
        </p:txBody>
      </p:sp>
    </p:spTree>
    <p:extLst>
      <p:ext uri="{BB962C8B-B14F-4D97-AF65-F5344CB8AC3E}">
        <p14:creationId xmlns:p14="http://schemas.microsoft.com/office/powerpoint/2010/main" val="185403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" grpId="0" uiExpand="1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431540" y="2829245"/>
            <a:ext cx="828092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I tell you, there will be more joy in heaven over one sinner who repents than over ninety-nine righteous persons who need no repentance.</a:t>
            </a:r>
          </a:p>
          <a:p>
            <a:pPr algn="ctr"/>
            <a:r>
              <a:rPr lang="en-AU" sz="16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10 </a:t>
            </a:r>
            <a:r>
              <a:rPr lang="en-AU" sz="16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I tell you, there is joy before the angels of God over one sinner who repents.”</a:t>
            </a:r>
            <a:r>
              <a:rPr lang="en-AU" sz="1600" dirty="0"/>
              <a:t>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7E7164-A44F-F795-9234-E24460F90DEB}"/>
              </a:ext>
            </a:extLst>
          </p:cNvPr>
          <p:cNvSpPr txBox="1"/>
          <p:nvPr/>
        </p:nvSpPr>
        <p:spPr>
          <a:xfrm>
            <a:off x="9101" y="17758"/>
            <a:ext cx="91348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of when The Lost is Found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E3073-F95D-2344-07AE-9257BC9A0481}"/>
              </a:ext>
            </a:extLst>
          </p:cNvPr>
          <p:cNvSpPr txBox="1"/>
          <p:nvPr/>
        </p:nvSpPr>
        <p:spPr>
          <a:xfrm>
            <a:off x="9101" y="402981"/>
            <a:ext cx="91257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Scribes &amp; Pharisees criticised Jesus because He met with (and ate with) Sinners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1B6A17-B24C-5AF1-2997-9581108B6826}"/>
              </a:ext>
            </a:extLst>
          </p:cNvPr>
          <p:cNvSpPr txBox="1"/>
          <p:nvPr/>
        </p:nvSpPr>
        <p:spPr>
          <a:xfrm>
            <a:off x="0" y="696618"/>
            <a:ext cx="75243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The question of the missing sheep or coin.    Would you do this???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B63E85-AE1C-03DF-5B7A-8F47A4D97AC1}"/>
              </a:ext>
            </a:extLst>
          </p:cNvPr>
          <p:cNvSpPr txBox="1"/>
          <p:nvPr/>
        </p:nvSpPr>
        <p:spPr>
          <a:xfrm>
            <a:off x="467544" y="1935701"/>
            <a:ext cx="8126787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is setting up a contrast.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is not like us.  God had a great passion for the lost that many cannot comprehend.</a:t>
            </a:r>
          </a:p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Joy in Heaven over One Sinner who repents, is beyond expectation &amp; reason.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D791B1-2A2D-E573-FB51-E166930CA3AE}"/>
              </a:ext>
            </a:extLst>
          </p:cNvPr>
          <p:cNvSpPr txBox="1"/>
          <p:nvPr/>
        </p:nvSpPr>
        <p:spPr>
          <a:xfrm>
            <a:off x="0" y="1019538"/>
            <a:ext cx="752432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The question of the missing coin.    Would you do this???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5F1D8E-0475-3C60-D6FF-0DED1AF3DE5D}"/>
              </a:ext>
            </a:extLst>
          </p:cNvPr>
          <p:cNvSpPr txBox="1"/>
          <p:nvPr/>
        </p:nvSpPr>
        <p:spPr>
          <a:xfrm>
            <a:off x="113034" y="1335537"/>
            <a:ext cx="90211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 the neighbours to celebrate the finding of the lost? 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silly!  Nobody does that.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89C6949-F9A6-1197-45AD-F16535D55281}"/>
              </a:ext>
            </a:extLst>
          </p:cNvPr>
          <p:cNvSpPr txBox="1"/>
          <p:nvPr/>
        </p:nvSpPr>
        <p:spPr>
          <a:xfrm>
            <a:off x="2267744" y="1344236"/>
            <a:ext cx="290671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 at finding it?  </a:t>
            </a:r>
            <a:r>
              <a:rPr lang="en-AU" dirty="0">
                <a:solidFill>
                  <a:srgbClr val="FFFF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93456B-5034-F375-4B11-E8CBCEDECF9D}"/>
              </a:ext>
            </a:extLst>
          </p:cNvPr>
          <p:cNvSpPr txBox="1"/>
          <p:nvPr/>
        </p:nvSpPr>
        <p:spPr>
          <a:xfrm>
            <a:off x="12526" y="3690339"/>
            <a:ext cx="549557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have sinned and fall short of the Glory of God.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7ED5BD-8E12-B975-609F-71AC5C640FB9}"/>
              </a:ext>
            </a:extLst>
          </p:cNvPr>
          <p:cNvSpPr txBox="1"/>
          <p:nvPr/>
        </p:nvSpPr>
        <p:spPr>
          <a:xfrm>
            <a:off x="9101" y="3973482"/>
            <a:ext cx="912579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Tax Collectors &amp; Sinners knew they needed a Saviour.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Religious leaders needed a Saviour too (but they didn’t know it).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grumbled that Jesus met with sinners.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9C1A55-5842-4E4B-84C5-A36E8616E409}"/>
              </a:ext>
            </a:extLst>
          </p:cNvPr>
          <p:cNvSpPr txBox="1"/>
          <p:nvPr/>
        </p:nvSpPr>
        <p:spPr>
          <a:xfrm>
            <a:off x="0" y="4792630"/>
            <a:ext cx="42119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words:  Repentance  &amp;  Celebration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24FC00-B958-E044-123F-14A2B865DF85}"/>
              </a:ext>
            </a:extLst>
          </p:cNvPr>
          <p:cNvSpPr txBox="1"/>
          <p:nvPr/>
        </p:nvSpPr>
        <p:spPr>
          <a:xfrm>
            <a:off x="7164288" y="3818053"/>
            <a:ext cx="1815773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Seekers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Hearers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Snap ITC" panose="020F0502020204030204" pitchFamily="34" charset="0"/>
                <a:cs typeface="Snap ITC" panose="020F0502020204030204" pitchFamily="34" charset="0"/>
              </a:rPr>
              <a:t>Grumblers</a:t>
            </a:r>
            <a:endParaRPr lang="en-AU" dirty="0">
              <a:solidFill>
                <a:srgbClr val="FFFFBC"/>
              </a:solidFill>
              <a:latin typeface="Snap ITC" panose="020F0502020204030204" pitchFamily="34" charset="0"/>
              <a:cs typeface="Snap ITC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6F27243-33DC-D624-BA79-BC7BB35E5925}"/>
              </a:ext>
            </a:extLst>
          </p:cNvPr>
          <p:cNvSpPr txBox="1"/>
          <p:nvPr/>
        </p:nvSpPr>
        <p:spPr>
          <a:xfrm>
            <a:off x="21627" y="5094561"/>
            <a:ext cx="912579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the lost like God Loves;  Be with sinners (to introduce them to Jesus)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Rejoice when even one sinner repents.  We too were sinners carried on the shoulder of Jesus</a:t>
            </a:r>
          </a:p>
        </p:txBody>
      </p:sp>
    </p:spTree>
    <p:extLst>
      <p:ext uri="{BB962C8B-B14F-4D97-AF65-F5344CB8AC3E}">
        <p14:creationId xmlns:p14="http://schemas.microsoft.com/office/powerpoint/2010/main" val="51150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7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121853</TotalTime>
  <Words>1029</Words>
  <Application>Microsoft Macintosh PowerPoint</Application>
  <PresentationFormat>On-screen Show (16:10)</PresentationFormat>
  <Paragraphs>74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Comic Sans MS</vt:lpstr>
      <vt:lpstr>Arial</vt:lpstr>
      <vt:lpstr>Times New Roman</vt:lpstr>
      <vt:lpstr>Calibri</vt:lpstr>
      <vt:lpstr>Snap ITC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2150</cp:revision>
  <cp:lastPrinted>2024-06-21T00:38:14Z</cp:lastPrinted>
  <dcterms:created xsi:type="dcterms:W3CDTF">2016-11-04T06:28:01Z</dcterms:created>
  <dcterms:modified xsi:type="dcterms:W3CDTF">2024-06-21T00:43:50Z</dcterms:modified>
</cp:coreProperties>
</file>